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68247-D09E-425A-9A08-09917E518C99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8CD7F-A44F-4312-8783-2A33BA49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E138DB1-04A9-4335-AF3E-A64ADFA76BB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1E0C91F-C0B6-432C-8CB7-5DC89C6BA446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B345FB-49FF-4F67-8855-890DBB9C7D9A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18E604-1B7B-4824-BBF7-C7128FB733E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25AC4B-5111-40B3-9F0B-70FAB0946993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6413E33-A30F-4A68-AF17-FADB58251EC1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138AF66-52CB-4334-9E3D-C52CB26DDCA6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583BADC-71B2-437A-8ABB-E0B6F8CD196E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5F52BC-2808-40E2-A88B-5FDA8A3B8058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AA7B172-3CC8-45C6-AF0C-5E6D9A3DBE66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9C3D7A-35A2-4C09-A23D-CB007D92918D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DBB8C83-1912-4487-933A-D0A91FFD69E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908B69-F69F-4CC8-846C-2DAC497DD256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FDA14-A45E-4CAD-B0FE-77E1644FC89E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6D69C0-BFA0-4896-B79F-805A81B681D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28CB3B-2194-492B-BD4B-D19438BB9D9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4C0FAF8-A554-4B59-BA84-3626392A7564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B2B939-8F9A-41CF-AE54-4B0CA0A0C3F0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07DD92-3BD8-4677-96AA-46DBD933A3AC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BFA83E8-B14A-4C81-99C2-E0AC230395ED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8488CB-BBB1-4802-81A2-02D759AFD9A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626231A-F844-45F3-841C-6A816FBCF7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3.png"/><Relationship Id="rId10" Type="http://schemas.openxmlformats.org/officeDocument/2006/relationships/image" Target="../media/image57.png"/><Relationship Id="rId4" Type="http://schemas.openxmlformats.org/officeDocument/2006/relationships/image" Target="../media/image52.wmf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4800" y="2286000"/>
            <a:ext cx="8382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10.2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The Parabola</a:t>
            </a:r>
          </a:p>
        </p:txBody>
      </p:sp>
    </p:spTree>
    <p:extLst>
      <p:ext uri="{BB962C8B-B14F-4D97-AF65-F5344CB8AC3E}">
        <p14:creationId xmlns:p14="http://schemas.microsoft.com/office/powerpoint/2010/main" val="28811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6"/>
          <a:stretch>
            <a:fillRect/>
          </a:stretch>
        </p:blipFill>
        <p:spPr bwMode="auto">
          <a:xfrm>
            <a:off x="2819400" y="3200400"/>
            <a:ext cx="41910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533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5905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 bwMode="auto">
          <a:xfrm>
            <a:off x="152400" y="1295400"/>
            <a:ext cx="8812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66700" y="4959350"/>
            <a:ext cx="83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Figure 8</a:t>
            </a:r>
          </a:p>
        </p:txBody>
      </p:sp>
    </p:spTree>
    <p:extLst>
      <p:ext uri="{BB962C8B-B14F-4D97-AF65-F5344CB8AC3E}">
        <p14:creationId xmlns:p14="http://schemas.microsoft.com/office/powerpoint/2010/main" val="10104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Find the equation of the parabola with focus at (0, 4) and directrix the line</a:t>
            </a:r>
            <a:r>
              <a:rPr lang="en-US" altLang="en-US" sz="2400" i="1">
                <a:latin typeface="Times New Roman" pitchFamily="18" charset="0"/>
              </a:rPr>
              <a:t> y</a:t>
            </a:r>
            <a:r>
              <a:rPr lang="en-US" altLang="en-US" sz="2400">
                <a:latin typeface="Times New Roman" pitchFamily="18" charset="0"/>
              </a:rPr>
              <a:t> = </a:t>
            </a:r>
            <a:r>
              <a:rPr lang="en-US" altLang="en-US" sz="2400">
                <a:latin typeface="Times New Roman" pitchFamily="18" charset="0"/>
                <a:sym typeface="Symbol" pitchFamily="18" charset="2"/>
              </a:rPr>
              <a:t>–</a:t>
            </a:r>
            <a:r>
              <a:rPr lang="en-US" altLang="en-US" sz="2400">
                <a:latin typeface="Times New Roman" pitchFamily="18" charset="0"/>
              </a:rPr>
              <a:t> 4.  Graph the equation.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1600200" cy="5603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257800" y="2438400"/>
            <a:ext cx="3638550" cy="3911600"/>
            <a:chOff x="2976" y="1776"/>
            <a:chExt cx="2292" cy="2464"/>
          </a:xfrm>
        </p:grpSpPr>
        <p:pic>
          <p:nvPicPr>
            <p:cNvPr id="1229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76"/>
              <a:ext cx="2292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88"/>
              <a:ext cx="96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5905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4111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763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4856163" y="5262563"/>
            <a:ext cx="839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Figure 9</a:t>
            </a:r>
          </a:p>
        </p:txBody>
      </p:sp>
    </p:spTree>
    <p:extLst>
      <p:ext uri="{BB962C8B-B14F-4D97-AF65-F5344CB8AC3E}">
        <p14:creationId xmlns:p14="http://schemas.microsoft.com/office/powerpoint/2010/main" val="40023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15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419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5905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53435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76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5686425"/>
            <a:ext cx="8534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7937500" y="2633663"/>
            <a:ext cx="93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Figure 10</a:t>
            </a:r>
          </a:p>
        </p:txBody>
      </p:sp>
    </p:spTree>
    <p:extLst>
      <p:ext uri="{BB962C8B-B14F-4D97-AF65-F5344CB8AC3E}">
        <p14:creationId xmlns:p14="http://schemas.microsoft.com/office/powerpoint/2010/main" val="15296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128963"/>
            <a:ext cx="6915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9"/>
          <a:stretch>
            <a:fillRect/>
          </a:stretch>
        </p:blipFill>
        <p:spPr bwMode="auto">
          <a:xfrm>
            <a:off x="0" y="457200"/>
            <a:ext cx="9144000" cy="1752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63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9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28600"/>
            <a:ext cx="9023350" cy="1800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488"/>
            <a:ext cx="8915400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Times New Roman" pitchFamily="18" charset="0"/>
              </a:rPr>
              <a:t>Find an equation of the parabola with vertex at (</a:t>
            </a:r>
            <a:r>
              <a:rPr lang="en-US" altLang="en-US" sz="2200">
                <a:latin typeface="Times New Roman" pitchFamily="18" charset="0"/>
                <a:sym typeface="Symbol" pitchFamily="18" charset="2"/>
              </a:rPr>
              <a:t>–</a:t>
            </a:r>
            <a:r>
              <a:rPr lang="en-US" altLang="en-US" sz="2200">
                <a:latin typeface="Times New Roman" pitchFamily="18" charset="0"/>
              </a:rPr>
              <a:t>2, 3) and focus at (0, 3).  Graph the equation.</a:t>
            </a:r>
          </a:p>
        </p:txBody>
      </p:sp>
      <p:pic>
        <p:nvPicPr>
          <p:cNvPr id="17413" name="Picture 7" descr="examp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59"/>
          <a:stretch>
            <a:fillRect/>
          </a:stretch>
        </p:blipFill>
        <p:spPr bwMode="auto">
          <a:xfrm>
            <a:off x="2667000" y="304800"/>
            <a:ext cx="4800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-10001"/>
          <a:stretch>
            <a:fillRect/>
          </a:stretch>
        </p:blipFill>
        <p:spPr bwMode="auto">
          <a:xfrm>
            <a:off x="2667000" y="609600"/>
            <a:ext cx="32623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6772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" y="5791200"/>
            <a:ext cx="88392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282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266700" y="4959350"/>
            <a:ext cx="93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Figure 12</a:t>
            </a:r>
          </a:p>
        </p:txBody>
      </p:sp>
    </p:spTree>
    <p:extLst>
      <p:ext uri="{BB962C8B-B14F-4D97-AF65-F5344CB8AC3E}">
        <p14:creationId xmlns:p14="http://schemas.microsoft.com/office/powerpoint/2010/main" val="18709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196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943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991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1800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04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686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5537344"/>
            <a:ext cx="86106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Box 11"/>
          <p:cNvSpPr txBox="1">
            <a:spLocks noChangeArrowheads="1"/>
          </p:cNvSpPr>
          <p:nvPr/>
        </p:nvSpPr>
        <p:spPr bwMode="auto">
          <a:xfrm>
            <a:off x="4495800" y="4884738"/>
            <a:ext cx="979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/>
              <a:t>Figure 13</a:t>
            </a:r>
          </a:p>
        </p:txBody>
      </p:sp>
    </p:spTree>
    <p:extLst>
      <p:ext uri="{BB962C8B-B14F-4D97-AF65-F5344CB8AC3E}">
        <p14:creationId xmlns:p14="http://schemas.microsoft.com/office/powerpoint/2010/main" val="18228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138488"/>
            <a:ext cx="7896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7432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9725"/>
            <a:ext cx="48768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5720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22975"/>
            <a:ext cx="25146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29650" cy="2152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3256"/>
          <a:stretch>
            <a:fillRect/>
          </a:stretch>
        </p:blipFill>
        <p:spPr bwMode="auto">
          <a:xfrm>
            <a:off x="2133600" y="2590800"/>
            <a:ext cx="49530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8200"/>
            <a:ext cx="88773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"/>
          <a:stretch>
            <a:fillRect/>
          </a:stretch>
        </p:blipFill>
        <p:spPr bwMode="auto">
          <a:xfrm>
            <a:off x="228600" y="4173538"/>
            <a:ext cx="24384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5052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240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5083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4191000"/>
            <a:ext cx="2514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latin typeface="Times New Roman" pitchFamily="18" charset="0"/>
                <a:cs typeface="Times New Roman" pitchFamily="18" charset="0"/>
              </a:rPr>
              <a:t>The receiver should be located 1 foot 4 inches from the base of the dish, along its axis of symmetry.</a:t>
            </a:r>
          </a:p>
        </p:txBody>
      </p:sp>
    </p:spTree>
    <p:extLst>
      <p:ext uri="{BB962C8B-B14F-4D97-AF65-F5344CB8AC3E}">
        <p14:creationId xmlns:p14="http://schemas.microsoft.com/office/powerpoint/2010/main" val="13849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109913"/>
            <a:ext cx="7877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4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3276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352550"/>
            <a:ext cx="39687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2362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232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790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8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Find an equation of the parabola with vertex at (0, 0) and focus at (3, 0).  Graph the equation.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1598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971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30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2266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0772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30003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791200"/>
            <a:ext cx="8077200" cy="762000"/>
            <a:chOff x="457200" y="5791200"/>
            <a:chExt cx="8077200" cy="762000"/>
          </a:xfrm>
        </p:grpSpPr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791200"/>
              <a:ext cx="7983071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924800" y="61722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66700" y="4959350"/>
            <a:ext cx="83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32158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33"/>
          <a:stretch>
            <a:fillRect/>
          </a:stretch>
        </p:blipFill>
        <p:spPr bwMode="auto">
          <a:xfrm>
            <a:off x="2895600" y="3105150"/>
            <a:ext cx="3962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876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763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989013" y="4673600"/>
            <a:ext cx="839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42341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1"/>
          <a:stretch>
            <a:fillRect/>
          </a:stretch>
        </p:blipFill>
        <p:spPr bwMode="auto">
          <a:xfrm>
            <a:off x="152400" y="76200"/>
            <a:ext cx="8991600" cy="2994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1825"/>
            <a:ext cx="53054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400"/>
            <a:ext cx="8991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62325"/>
            <a:ext cx="62388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6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139</TotalTime>
  <Words>139</Words>
  <Application>Microsoft Office PowerPoint</Application>
  <PresentationFormat>On-screen Show (4:3)</PresentationFormat>
  <Paragraphs>53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2013-12-10T00:52:45Z</dcterms:created>
  <dcterms:modified xsi:type="dcterms:W3CDTF">2014-04-22T04:52:10Z</dcterms:modified>
</cp:coreProperties>
</file>